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8EDC2FE-6D23-4F31-81F5-E20D0BEB46D3}">
          <p14:sldIdLst>
            <p14:sldId id="256"/>
            <p14:sldId id="257"/>
            <p14:sldId id="258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 varScale="1">
        <p:scale>
          <a:sx n="62" d="100"/>
          <a:sy n="62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0142 </a:t>
            </a:r>
            <a:r>
              <a:rPr lang="zh-CN" altLang="en-US" dirty="0"/>
              <a:t>环形链表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0236 </a:t>
            </a:r>
            <a:r>
              <a:rPr lang="zh-CN" altLang="en-US" dirty="0"/>
              <a:t>二叉树的最近公共祖先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45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0300 </a:t>
            </a:r>
            <a:r>
              <a:rPr lang="zh-CN" altLang="en-US" dirty="0"/>
              <a:t>最长上升子序列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0124 </a:t>
            </a:r>
            <a:r>
              <a:rPr lang="zh-CN" altLang="en-US" dirty="0"/>
              <a:t>二叉树中的最大路径和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068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0124 </a:t>
            </a:r>
            <a:r>
              <a:rPr lang="zh-CN" altLang="en-US" dirty="0"/>
              <a:t>二叉树中的最大路径和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3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0023 </a:t>
            </a:r>
            <a:r>
              <a:rPr lang="zh-CN" altLang="en-US" dirty="0"/>
              <a:t>合并</a:t>
            </a:r>
            <a:r>
              <a:rPr lang="en-US" altLang="zh-CN" dirty="0"/>
              <a:t>K</a:t>
            </a:r>
            <a:r>
              <a:rPr lang="zh-CN" altLang="en-US" dirty="0"/>
              <a:t>个升序链表 分治 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54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0054</a:t>
            </a:r>
            <a:r>
              <a:rPr lang="zh-CN" altLang="en-US" dirty="0"/>
              <a:t>螺旋矩阵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8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38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2E6E247-206D-462D-AC6D-6D4342BF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56" r="10106" b="38068"/>
          <a:stretch/>
        </p:blipFill>
        <p:spPr bwMode="auto">
          <a:xfrm>
            <a:off x="321924" y="2493626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0D9067E-41B8-40FD-B137-68A41FA08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404" r="9250" b="35629"/>
          <a:stretch/>
        </p:blipFill>
        <p:spPr bwMode="auto">
          <a:xfrm>
            <a:off x="6777519" y="835536"/>
            <a:ext cx="4680000" cy="22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8B09C-E967-4F63-9BC9-ABA82410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87" r="9963" b="35853"/>
          <a:stretch/>
        </p:blipFill>
        <p:spPr bwMode="auto">
          <a:xfrm>
            <a:off x="321924" y="215757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99FCE2-B4C0-41B5-A93A-09BECA4F8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62218" r="9250" b="8694"/>
          <a:stretch/>
        </p:blipFill>
        <p:spPr bwMode="auto">
          <a:xfrm>
            <a:off x="6777519" y="2539991"/>
            <a:ext cx="4680000" cy="10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0A82DD-7253-4EB1-B6CF-96320CC5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66293" r="10106" b="8140"/>
          <a:stretch/>
        </p:blipFill>
        <p:spPr bwMode="auto">
          <a:xfrm>
            <a:off x="321924" y="4305832"/>
            <a:ext cx="4680000" cy="9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BBF5DA7-F04F-4691-B6F2-5F2B19BB3195}"/>
              </a:ext>
            </a:extLst>
          </p:cNvPr>
          <p:cNvSpPr/>
          <p:nvPr/>
        </p:nvSpPr>
        <p:spPr>
          <a:xfrm>
            <a:off x="3200459" y="749447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A32683-EE4D-4985-87E5-C542679ADFBE}"/>
              </a:ext>
            </a:extLst>
          </p:cNvPr>
          <p:cNvSpPr/>
          <p:nvPr/>
        </p:nvSpPr>
        <p:spPr>
          <a:xfrm>
            <a:off x="9550457" y="1415805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7BA9BB-191A-4F90-98E7-DDF5F71ED91F}"/>
              </a:ext>
            </a:extLst>
          </p:cNvPr>
          <p:cNvSpPr/>
          <p:nvPr/>
        </p:nvSpPr>
        <p:spPr>
          <a:xfrm>
            <a:off x="3158124" y="3064932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AD4827-43FA-4EC9-AE8C-44D2649C1557}"/>
              </a:ext>
            </a:extLst>
          </p:cNvPr>
          <p:cNvSpPr/>
          <p:nvPr/>
        </p:nvSpPr>
        <p:spPr>
          <a:xfrm>
            <a:off x="2144106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3DF706-E438-4824-B42E-260859DBF9F8}"/>
              </a:ext>
            </a:extLst>
          </p:cNvPr>
          <p:cNvSpPr/>
          <p:nvPr/>
        </p:nvSpPr>
        <p:spPr>
          <a:xfrm>
            <a:off x="1199875" y="2460999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B05E72-C521-4FF5-88A3-D717D9FF27C1}"/>
              </a:ext>
            </a:extLst>
          </p:cNvPr>
          <p:cNvSpPr/>
          <p:nvPr/>
        </p:nvSpPr>
        <p:spPr>
          <a:xfrm>
            <a:off x="3989308" y="2385617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7A0CCF-A968-4F3A-8F6B-6750E1C72220}"/>
              </a:ext>
            </a:extLst>
          </p:cNvPr>
          <p:cNvSpPr/>
          <p:nvPr/>
        </p:nvSpPr>
        <p:spPr>
          <a:xfrm>
            <a:off x="5781235" y="2397713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24CA21-4525-4DB8-A26E-70C372CC407D}"/>
              </a:ext>
            </a:extLst>
          </p:cNvPr>
          <p:cNvSpPr/>
          <p:nvPr/>
        </p:nvSpPr>
        <p:spPr>
          <a:xfrm>
            <a:off x="4854140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7294B2-6575-4435-9B55-F2FAE1ED6959}"/>
              </a:ext>
            </a:extLst>
          </p:cNvPr>
          <p:cNvSpPr/>
          <p:nvPr/>
        </p:nvSpPr>
        <p:spPr>
          <a:xfrm>
            <a:off x="4988914" y="3436576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A2DCBC-5584-4425-8397-E3BB59EDD847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1761126" y="1973403"/>
            <a:ext cx="479275" cy="58389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7966856-C7C6-48B0-82D1-68BB11765BE5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4550559" y="1973403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E6B871-507D-4C34-A31B-B523E9BAD5D5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15391" y="1973403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CCDEAA-E9F1-43D1-8EA6-D01F2732BA4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5550165" y="2958964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C4F35C4-FCFA-40C3-8522-60B41710C8DC}"/>
              </a:ext>
            </a:extLst>
          </p:cNvPr>
          <p:cNvSpPr/>
          <p:nvPr/>
        </p:nvSpPr>
        <p:spPr>
          <a:xfrm>
            <a:off x="7547277" y="3359082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0ED5976-BC41-4627-A685-C77D5032E91B}"/>
              </a:ext>
            </a:extLst>
          </p:cNvPr>
          <p:cNvSpPr/>
          <p:nvPr/>
        </p:nvSpPr>
        <p:spPr>
          <a:xfrm>
            <a:off x="9339204" y="3371178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05700C-7ABD-4DDB-9472-C0DAD87E36B0}"/>
              </a:ext>
            </a:extLst>
          </p:cNvPr>
          <p:cNvSpPr/>
          <p:nvPr/>
        </p:nvSpPr>
        <p:spPr>
          <a:xfrm>
            <a:off x="8412109" y="2385617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A39494-8035-4034-8046-64ADB3A7E8A0}"/>
              </a:ext>
            </a:extLst>
          </p:cNvPr>
          <p:cNvSpPr/>
          <p:nvPr/>
        </p:nvSpPr>
        <p:spPr>
          <a:xfrm>
            <a:off x="8546883" y="4410041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67A0919-9976-41E7-971E-8E7D25EC984B}"/>
              </a:ext>
            </a:extLst>
          </p:cNvPr>
          <p:cNvCxnSpPr>
            <a:cxnSpLocks/>
            <a:stCxn id="32" idx="3"/>
            <a:endCxn id="30" idx="7"/>
          </p:cNvCxnSpPr>
          <p:nvPr/>
        </p:nvCxnSpPr>
        <p:spPr>
          <a:xfrm flipH="1">
            <a:off x="8108528" y="2946868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AC2D529-1D05-43F5-A188-C3EAE4E8C92F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8973360" y="2946868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803F731-717E-49F2-AE15-EFD2F0A02B7B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9108134" y="3932429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EEA0911-2650-437D-BB11-A695C121BDEE}"/>
              </a:ext>
            </a:extLst>
          </p:cNvPr>
          <p:cNvSpPr/>
          <p:nvPr/>
        </p:nvSpPr>
        <p:spPr>
          <a:xfrm>
            <a:off x="9339204" y="1412152"/>
            <a:ext cx="657546" cy="6575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7B0BDA2-D870-425B-9449-B204B3BD6F60}"/>
              </a:ext>
            </a:extLst>
          </p:cNvPr>
          <p:cNvCxnSpPr>
            <a:cxnSpLocks/>
            <a:stCxn id="37" idx="3"/>
            <a:endCxn id="32" idx="7"/>
          </p:cNvCxnSpPr>
          <p:nvPr/>
        </p:nvCxnSpPr>
        <p:spPr>
          <a:xfrm flipH="1">
            <a:off x="8973360" y="1973403"/>
            <a:ext cx="462139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9E5CEA-523B-4E9F-A567-3DF81A75D091}"/>
              </a:ext>
            </a:extLst>
          </p:cNvPr>
          <p:cNvSpPr txBox="1"/>
          <p:nvPr/>
        </p:nvSpPr>
        <p:spPr>
          <a:xfrm>
            <a:off x="22010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2CCACE-BADC-4BF5-BF34-81E1E9CAA861}"/>
              </a:ext>
            </a:extLst>
          </p:cNvPr>
          <p:cNvSpPr txBox="1"/>
          <p:nvPr/>
        </p:nvSpPr>
        <p:spPr>
          <a:xfrm>
            <a:off x="4939283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②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4DECB0-CB61-4DF8-B38B-B50338957363}"/>
              </a:ext>
            </a:extLst>
          </p:cNvPr>
          <p:cNvSpPr txBox="1"/>
          <p:nvPr/>
        </p:nvSpPr>
        <p:spPr>
          <a:xfrm>
            <a:off x="84121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7004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A2ABF0-4FFA-411B-ACE3-C949D3A3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17286"/>
              </p:ext>
            </p:extLst>
          </p:nvPr>
        </p:nvGraphicFramePr>
        <p:xfrm>
          <a:off x="1448656" y="719666"/>
          <a:ext cx="370896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059">
                  <a:extLst>
                    <a:ext uri="{9D8B030D-6E8A-4147-A177-3AD203B41FA5}">
                      <a16:colId xmlns:a16="http://schemas.microsoft.com/office/drawing/2014/main" val="56439586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2715983248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1298264457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06288861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892115791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34243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8310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938194412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DADB2D-9FBA-4F97-A158-DFF804187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87064"/>
              </p:ext>
            </p:extLst>
          </p:nvPr>
        </p:nvGraphicFramePr>
        <p:xfrm>
          <a:off x="1164178" y="2024484"/>
          <a:ext cx="420655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057">
                  <a:extLst>
                    <a:ext uri="{9D8B030D-6E8A-4147-A177-3AD203B41FA5}">
                      <a16:colId xmlns:a16="http://schemas.microsoft.com/office/drawing/2014/main" val="72671113"/>
                    </a:ext>
                  </a:extLst>
                </a:gridCol>
                <a:gridCol w="707494">
                  <a:extLst>
                    <a:ext uri="{9D8B030D-6E8A-4147-A177-3AD203B41FA5}">
                      <a16:colId xmlns:a16="http://schemas.microsoft.com/office/drawing/2014/main" val="20539243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77409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994922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198525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5185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数组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8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81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8271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140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3042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3640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87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043079-1E94-48C1-9EF5-6861D9924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t="13138" r="9792" b="16862"/>
          <a:stretch/>
        </p:blipFill>
        <p:spPr bwMode="auto">
          <a:xfrm>
            <a:off x="1092200" y="1041400"/>
            <a:ext cx="9906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B5BA84-384E-4093-8210-FBE3F37B1786}"/>
              </a:ext>
            </a:extLst>
          </p:cNvPr>
          <p:cNvCxnSpPr>
            <a:cxnSpLocks/>
          </p:cNvCxnSpPr>
          <p:nvPr/>
        </p:nvCxnSpPr>
        <p:spPr>
          <a:xfrm flipV="1">
            <a:off x="2577900" y="3180082"/>
            <a:ext cx="541220" cy="822958"/>
          </a:xfrm>
          <a:prstGeom prst="line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36BCD2-A3A5-4E4A-84AE-01CC3A1F9A82}"/>
              </a:ext>
            </a:extLst>
          </p:cNvPr>
          <p:cNvCxnSpPr>
            <a:cxnSpLocks/>
          </p:cNvCxnSpPr>
          <p:nvPr/>
        </p:nvCxnSpPr>
        <p:spPr>
          <a:xfrm flipH="1" flipV="1">
            <a:off x="3426260" y="3190242"/>
            <a:ext cx="541220" cy="822957"/>
          </a:xfrm>
          <a:prstGeom prst="line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831918C-130D-48C7-8FB9-8309D8DB3EC8}"/>
              </a:ext>
            </a:extLst>
          </p:cNvPr>
          <p:cNvSpPr/>
          <p:nvPr/>
        </p:nvSpPr>
        <p:spPr>
          <a:xfrm>
            <a:off x="2117357" y="3952607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F0D5293-18F8-426E-BBEB-43DCACCC72F5}"/>
              </a:ext>
            </a:extLst>
          </p:cNvPr>
          <p:cNvSpPr/>
          <p:nvPr/>
        </p:nvSpPr>
        <p:spPr>
          <a:xfrm>
            <a:off x="3859430" y="3958957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8DA414D-6879-43CD-899F-FDD8045177C9}"/>
              </a:ext>
            </a:extLst>
          </p:cNvPr>
          <p:cNvSpPr/>
          <p:nvPr/>
        </p:nvSpPr>
        <p:spPr>
          <a:xfrm>
            <a:off x="2982044" y="2672196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4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314C2F-9773-465D-BC9E-16DC6D8E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r="4357"/>
          <a:stretch/>
        </p:blipFill>
        <p:spPr>
          <a:xfrm>
            <a:off x="308225" y="-133386"/>
            <a:ext cx="5517222" cy="41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46DB2-FE97-42B8-AE9C-B2FC147BE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" r="6657"/>
          <a:stretch/>
        </p:blipFill>
        <p:spPr>
          <a:xfrm>
            <a:off x="6185044" y="-133386"/>
            <a:ext cx="5439658" cy="41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97DB92-CF94-45EF-BFC3-6A52F0D2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95" y="4006614"/>
            <a:ext cx="5823249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02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CCC88-0956-46F0-8447-18E9020B985E}"/>
              </a:ext>
            </a:extLst>
          </p:cNvPr>
          <p:cNvSpPr txBox="1"/>
          <p:nvPr/>
        </p:nvSpPr>
        <p:spPr>
          <a:xfrm>
            <a:off x="6399107" y="1628800"/>
            <a:ext cx="7140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Consolas" panose="020B0609020204030204" pitchFamily="49" charset="0"/>
              </a:rPr>
              <a:t>ListNode</a:t>
            </a:r>
            <a:r>
              <a:rPr lang="en-US" altLang="zh-CN" dirty="0">
                <a:latin typeface="Consolas" panose="020B0609020204030204" pitchFamily="49" charset="0"/>
              </a:rPr>
              <a:t>* </a:t>
            </a:r>
            <a:r>
              <a:rPr lang="en-US" altLang="zh-CN" dirty="0" err="1">
                <a:latin typeface="Consolas" panose="020B0609020204030204" pitchFamily="49" charset="0"/>
              </a:rPr>
              <a:t>mergeKLists</a:t>
            </a:r>
            <a:r>
              <a:rPr lang="en-US" altLang="zh-CN" dirty="0">
                <a:latin typeface="Consolas" panose="020B0609020204030204" pitchFamily="49" charset="0"/>
              </a:rPr>
              <a:t>(vector&lt;</a:t>
            </a:r>
            <a:r>
              <a:rPr lang="en-US" altLang="zh-CN" dirty="0" err="1">
                <a:latin typeface="Consolas" panose="020B0609020204030204" pitchFamily="49" charset="0"/>
              </a:rPr>
              <a:t>ListNode</a:t>
            </a:r>
            <a:r>
              <a:rPr lang="en-US" altLang="zh-CN" dirty="0">
                <a:latin typeface="Consolas" panose="020B0609020204030204" pitchFamily="49" charset="0"/>
              </a:rPr>
              <a:t>*&gt;&amp; lists)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lists.empty</a:t>
            </a:r>
            <a:r>
              <a:rPr lang="en-US" altLang="zh-CN" dirty="0">
                <a:latin typeface="Consolas" panose="020B0609020204030204" pitchFamily="49" charset="0"/>
              </a:rPr>
              <a:t>()) return NULL;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lists.size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for (int step=1; step&lt;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; step*=2)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=step;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+=2*step)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-step] = </a:t>
            </a:r>
            <a:r>
              <a:rPr lang="en-US" altLang="zh-CN" dirty="0" err="1">
                <a:latin typeface="Consolas" panose="020B0609020204030204" pitchFamily="49" charset="0"/>
              </a:rPr>
              <a:t>mergeTwoLists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       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-step],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= NULL;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return lists[0];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36037C-6411-4866-8DB5-D90FBB07D3ED}"/>
              </a:ext>
            </a:extLst>
          </p:cNvPr>
          <p:cNvSpPr/>
          <p:nvPr/>
        </p:nvSpPr>
        <p:spPr>
          <a:xfrm>
            <a:off x="2434117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F03458E-63B4-4FB0-82C5-E7592AE36E5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855590" y="1939741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95BC0D1-F8BA-4962-80C3-B217191914CC}"/>
              </a:ext>
            </a:extLst>
          </p:cNvPr>
          <p:cNvSpPr/>
          <p:nvPr/>
        </p:nvSpPr>
        <p:spPr>
          <a:xfrm>
            <a:off x="3306184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2A00A4-0E4E-4023-BE38-52B0C458BE23}"/>
              </a:ext>
            </a:extLst>
          </p:cNvPr>
          <p:cNvSpPr/>
          <p:nvPr/>
        </p:nvSpPr>
        <p:spPr>
          <a:xfrm>
            <a:off x="4174697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DA9702C-97CF-4619-9D13-484C296D201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27657" y="1939741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8A41C3A-FF90-45B2-B3EC-C7591BA41394}"/>
              </a:ext>
            </a:extLst>
          </p:cNvPr>
          <p:cNvSpPr/>
          <p:nvPr/>
        </p:nvSpPr>
        <p:spPr>
          <a:xfrm>
            <a:off x="2430563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D0BEB5-425B-4D36-8041-EF4464388CD8}"/>
              </a:ext>
            </a:extLst>
          </p:cNvPr>
          <p:cNvSpPr/>
          <p:nvPr/>
        </p:nvSpPr>
        <p:spPr>
          <a:xfrm>
            <a:off x="3299076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E0F2C0-BB0B-470B-9B6C-5D843DD1B469}"/>
              </a:ext>
            </a:extLst>
          </p:cNvPr>
          <p:cNvSpPr/>
          <p:nvPr/>
        </p:nvSpPr>
        <p:spPr>
          <a:xfrm>
            <a:off x="4167589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052CE0-7281-407C-88C2-AC778E3490E3}"/>
              </a:ext>
            </a:extLst>
          </p:cNvPr>
          <p:cNvSpPr/>
          <p:nvPr/>
        </p:nvSpPr>
        <p:spPr>
          <a:xfrm>
            <a:off x="5036102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0D1659A-3A3A-4530-8E62-509C04BC004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52036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2E930A-3DD4-4E74-BA91-543B93FBD32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20549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EA103-BCD8-4251-8F09-B33FC927F36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89062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FDD5DFD-E280-4738-8211-812EACB005A6}"/>
              </a:ext>
            </a:extLst>
          </p:cNvPr>
          <p:cNvSpPr/>
          <p:nvPr/>
        </p:nvSpPr>
        <p:spPr>
          <a:xfrm>
            <a:off x="2430563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456B764-AD29-463A-8DE6-3C5F596EDC39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852036" y="3137915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93D7E70-F730-4C2E-B75A-14C44015CFF5}"/>
              </a:ext>
            </a:extLst>
          </p:cNvPr>
          <p:cNvSpPr/>
          <p:nvPr/>
        </p:nvSpPr>
        <p:spPr>
          <a:xfrm>
            <a:off x="3302630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734345-CC79-4FB5-ABAC-B8172198C4CC}"/>
              </a:ext>
            </a:extLst>
          </p:cNvPr>
          <p:cNvSpPr/>
          <p:nvPr/>
        </p:nvSpPr>
        <p:spPr>
          <a:xfrm>
            <a:off x="4171143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0B9473F-18AD-49FF-88A5-ED7002811A3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724103" y="3137915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BBE136AA-B79C-4B8E-A8FB-54D5E9981613}"/>
              </a:ext>
            </a:extLst>
          </p:cNvPr>
          <p:cNvSpPr/>
          <p:nvPr/>
        </p:nvSpPr>
        <p:spPr>
          <a:xfrm>
            <a:off x="2430563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3DFE21C-00C6-4B1B-A178-83BE70FD60D1}"/>
              </a:ext>
            </a:extLst>
          </p:cNvPr>
          <p:cNvSpPr/>
          <p:nvPr/>
        </p:nvSpPr>
        <p:spPr>
          <a:xfrm>
            <a:off x="3299076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57A1D13-006C-4072-8A78-040E28F3CDCE}"/>
              </a:ext>
            </a:extLst>
          </p:cNvPr>
          <p:cNvSpPr/>
          <p:nvPr/>
        </p:nvSpPr>
        <p:spPr>
          <a:xfrm>
            <a:off x="4167589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366BBD7-4C80-4D9D-B043-AE73D7E8242E}"/>
              </a:ext>
            </a:extLst>
          </p:cNvPr>
          <p:cNvSpPr/>
          <p:nvPr/>
        </p:nvSpPr>
        <p:spPr>
          <a:xfrm>
            <a:off x="5036102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A3A70B8-A5C8-4121-A30B-50F99AB28DC0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2852036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A438059-1D45-4DDE-80EE-1781D7DB0361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720549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5C08BE9-5888-4D79-ACB6-8342FEBF6BAB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4589062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064F8D26-7D5E-4083-8CAF-5458961E07C8}"/>
              </a:ext>
            </a:extLst>
          </p:cNvPr>
          <p:cNvSpPr/>
          <p:nvPr/>
        </p:nvSpPr>
        <p:spPr>
          <a:xfrm>
            <a:off x="2430563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B00B9E7-5961-41C0-BF1E-1BC465D7D22F}"/>
              </a:ext>
            </a:extLst>
          </p:cNvPr>
          <p:cNvSpPr/>
          <p:nvPr/>
        </p:nvSpPr>
        <p:spPr>
          <a:xfrm>
            <a:off x="3299076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69891E4-BB79-413E-8662-660C67B1D472}"/>
              </a:ext>
            </a:extLst>
          </p:cNvPr>
          <p:cNvSpPr/>
          <p:nvPr/>
        </p:nvSpPr>
        <p:spPr>
          <a:xfrm>
            <a:off x="4167589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8DC72F4-C1C8-4D59-8E16-58709DCE7156}"/>
              </a:ext>
            </a:extLst>
          </p:cNvPr>
          <p:cNvSpPr/>
          <p:nvPr/>
        </p:nvSpPr>
        <p:spPr>
          <a:xfrm>
            <a:off x="5036102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4607DBE-9230-4F13-9F92-78ABCE3D7CA7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2852036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35C7DEE-E0CC-4BFD-A2B0-2444E217480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3720549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4646536-5AB3-431E-857B-5D9EC0497021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4589062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06EC32E-114B-4FC6-B75E-2B2EDBDDB4E5}"/>
              </a:ext>
            </a:extLst>
          </p:cNvPr>
          <p:cNvSpPr txBox="1"/>
          <p:nvPr/>
        </p:nvSpPr>
        <p:spPr>
          <a:xfrm>
            <a:off x="2018383" y="17722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69F04E1-6963-48B8-9ED6-0D521DF6F15A}"/>
              </a:ext>
            </a:extLst>
          </p:cNvPr>
          <p:cNvSpPr txBox="1"/>
          <p:nvPr/>
        </p:nvSpPr>
        <p:spPr>
          <a:xfrm>
            <a:off x="2024795" y="23541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D0B275B-F6A1-4415-93DC-7BE836050787}"/>
              </a:ext>
            </a:extLst>
          </p:cNvPr>
          <p:cNvSpPr txBox="1"/>
          <p:nvPr/>
        </p:nvSpPr>
        <p:spPr>
          <a:xfrm>
            <a:off x="2024795" y="29532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1F0AE5F-94A0-48AF-A270-E4BA20635A70}"/>
              </a:ext>
            </a:extLst>
          </p:cNvPr>
          <p:cNvSpPr txBox="1"/>
          <p:nvPr/>
        </p:nvSpPr>
        <p:spPr>
          <a:xfrm>
            <a:off x="2025130" y="3552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25535BA-D97D-4805-A209-14F21F5E7729}"/>
              </a:ext>
            </a:extLst>
          </p:cNvPr>
          <p:cNvSpPr txBox="1"/>
          <p:nvPr/>
        </p:nvSpPr>
        <p:spPr>
          <a:xfrm>
            <a:off x="2030545" y="42765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6ADE71-E51C-4824-9C8A-E1E5D0A12B27}"/>
              </a:ext>
            </a:extLst>
          </p:cNvPr>
          <p:cNvSpPr/>
          <p:nvPr/>
        </p:nvSpPr>
        <p:spPr>
          <a:xfrm>
            <a:off x="2024796" y="1664368"/>
            <a:ext cx="3543152" cy="1138530"/>
          </a:xfrm>
          <a:prstGeom prst="rect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778F1FB-4DB2-4E1D-A348-2DAE36AE3214}"/>
              </a:ext>
            </a:extLst>
          </p:cNvPr>
          <p:cNvSpPr/>
          <p:nvPr/>
        </p:nvSpPr>
        <p:spPr>
          <a:xfrm>
            <a:off x="2024796" y="2902858"/>
            <a:ext cx="3543152" cy="1138530"/>
          </a:xfrm>
          <a:prstGeom prst="rect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21AFCFA-1B6B-4687-9823-477FD47900DA}"/>
              </a:ext>
            </a:extLst>
          </p:cNvPr>
          <p:cNvSpPr txBox="1"/>
          <p:nvPr/>
        </p:nvSpPr>
        <p:spPr>
          <a:xfrm>
            <a:off x="1483664" y="2076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zh-CN" altLang="en-US" dirty="0" err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8E7C763-08B0-44A8-867F-DD58387B1FC1}"/>
              </a:ext>
            </a:extLst>
          </p:cNvPr>
          <p:cNvSpPr txBox="1"/>
          <p:nvPr/>
        </p:nvSpPr>
        <p:spPr>
          <a:xfrm>
            <a:off x="1485506" y="3276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zh-CN" altLang="en-US" dirty="0" err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A0AAB0-B539-4077-B886-A43ADC204282}"/>
              </a:ext>
            </a:extLst>
          </p:cNvPr>
          <p:cNvSpPr/>
          <p:nvPr/>
        </p:nvSpPr>
        <p:spPr>
          <a:xfrm>
            <a:off x="1515414" y="2832698"/>
            <a:ext cx="4258854" cy="569324"/>
          </a:xfrm>
          <a:prstGeom prst="rect">
            <a:avLst/>
          </a:prstGeom>
          <a:noFill/>
          <a:ln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047F686-5A0C-4D47-A58B-21E1B93F787C}"/>
              </a:ext>
            </a:extLst>
          </p:cNvPr>
          <p:cNvSpPr txBox="1"/>
          <p:nvPr/>
        </p:nvSpPr>
        <p:spPr>
          <a:xfrm>
            <a:off x="991507" y="23369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D6C84D8-6B27-4BE0-B125-C462A1C72C69}"/>
              </a:ext>
            </a:extLst>
          </p:cNvPr>
          <p:cNvSpPr/>
          <p:nvPr/>
        </p:nvSpPr>
        <p:spPr>
          <a:xfrm>
            <a:off x="1099915" y="1676231"/>
            <a:ext cx="4852152" cy="55740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0D722C3-34ED-453E-8F81-924B1229ABE2}"/>
              </a:ext>
            </a:extLst>
          </p:cNvPr>
          <p:cNvSpPr txBox="1"/>
          <p:nvPr/>
        </p:nvSpPr>
        <p:spPr>
          <a:xfrm>
            <a:off x="492099" y="30326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63CBB7A-8F11-412C-897D-FDDADB4CD152}"/>
              </a:ext>
            </a:extLst>
          </p:cNvPr>
          <p:cNvSpPr/>
          <p:nvPr/>
        </p:nvSpPr>
        <p:spPr>
          <a:xfrm>
            <a:off x="1515413" y="1664309"/>
            <a:ext cx="4258854" cy="569324"/>
          </a:xfrm>
          <a:prstGeom prst="rect">
            <a:avLst/>
          </a:prstGeom>
          <a:noFill/>
          <a:ln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948DB8A-2C23-4D7C-97E8-AF8DAE3C0078}"/>
              </a:ext>
            </a:extLst>
          </p:cNvPr>
          <p:cNvSpPr/>
          <p:nvPr/>
        </p:nvSpPr>
        <p:spPr>
          <a:xfrm>
            <a:off x="1099915" y="4165460"/>
            <a:ext cx="4852152" cy="55740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8" name="右大括号 87">
            <a:extLst>
              <a:ext uri="{FF2B5EF4-FFF2-40B4-BE49-F238E27FC236}">
                <a16:creationId xmlns:a16="http://schemas.microsoft.com/office/drawing/2014/main" id="{60DE1D9C-4160-405C-96F2-CD2E771FB379}"/>
              </a:ext>
            </a:extLst>
          </p:cNvPr>
          <p:cNvSpPr/>
          <p:nvPr/>
        </p:nvSpPr>
        <p:spPr>
          <a:xfrm flipH="1">
            <a:off x="964311" y="1935685"/>
            <a:ext cx="62573" cy="2525553"/>
          </a:xfrm>
          <a:prstGeom prst="rightBrace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右大括号 88">
            <a:extLst>
              <a:ext uri="{FF2B5EF4-FFF2-40B4-BE49-F238E27FC236}">
                <a16:creationId xmlns:a16="http://schemas.microsoft.com/office/drawing/2014/main" id="{AF1A5A02-337A-40B9-A161-728905E62AE0}"/>
              </a:ext>
            </a:extLst>
          </p:cNvPr>
          <p:cNvSpPr/>
          <p:nvPr/>
        </p:nvSpPr>
        <p:spPr>
          <a:xfrm flipH="1">
            <a:off x="1430383" y="1948971"/>
            <a:ext cx="57888" cy="1138531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右大括号 89">
            <a:extLst>
              <a:ext uri="{FF2B5EF4-FFF2-40B4-BE49-F238E27FC236}">
                <a16:creationId xmlns:a16="http://schemas.microsoft.com/office/drawing/2014/main" id="{268FB1FF-91EA-48EE-B2C2-32E91202F1C7}"/>
              </a:ext>
            </a:extLst>
          </p:cNvPr>
          <p:cNvSpPr/>
          <p:nvPr/>
        </p:nvSpPr>
        <p:spPr>
          <a:xfrm flipH="1">
            <a:off x="1915619" y="1956918"/>
            <a:ext cx="85958" cy="603145"/>
          </a:xfrm>
          <a:prstGeom prst="rightBrace">
            <a:avLst/>
          </a:prstGeom>
          <a:ln w="19050">
            <a:solidFill>
              <a:srgbClr val="00B0F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右大括号 90">
            <a:extLst>
              <a:ext uri="{FF2B5EF4-FFF2-40B4-BE49-F238E27FC236}">
                <a16:creationId xmlns:a16="http://schemas.microsoft.com/office/drawing/2014/main" id="{266136AA-0168-45E8-B0D2-1719BA32A74E}"/>
              </a:ext>
            </a:extLst>
          </p:cNvPr>
          <p:cNvSpPr/>
          <p:nvPr/>
        </p:nvSpPr>
        <p:spPr>
          <a:xfrm flipH="1">
            <a:off x="1911395" y="3159128"/>
            <a:ext cx="85958" cy="603145"/>
          </a:xfrm>
          <a:prstGeom prst="rightBrace">
            <a:avLst/>
          </a:prstGeom>
          <a:ln w="19050">
            <a:solidFill>
              <a:srgbClr val="00B0F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1486F7C-7623-4143-9245-D91E7579C28A}"/>
              </a:ext>
            </a:extLst>
          </p:cNvPr>
          <p:cNvSpPr txBox="1"/>
          <p:nvPr/>
        </p:nvSpPr>
        <p:spPr>
          <a:xfrm>
            <a:off x="1549438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05131DE-D62D-41F8-A984-ED21A4E1F44F}"/>
              </a:ext>
            </a:extLst>
          </p:cNvPr>
          <p:cNvSpPr txBox="1"/>
          <p:nvPr/>
        </p:nvSpPr>
        <p:spPr>
          <a:xfrm>
            <a:off x="1099915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AAE3400-378E-4BBD-B6B5-8E941664BFB9}"/>
              </a:ext>
            </a:extLst>
          </p:cNvPr>
          <p:cNvSpPr txBox="1"/>
          <p:nvPr/>
        </p:nvSpPr>
        <p:spPr>
          <a:xfrm>
            <a:off x="549807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42D2506-E670-4293-B697-4CD41798C7F2}"/>
              </a:ext>
            </a:extLst>
          </p:cNvPr>
          <p:cNvSpPr txBox="1"/>
          <p:nvPr/>
        </p:nvSpPr>
        <p:spPr>
          <a:xfrm>
            <a:off x="934782" y="772337"/>
            <a:ext cx="5565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A82090-6CE7-480F-8DF8-7CF9A256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352" y="1372348"/>
            <a:ext cx="4799958" cy="3607422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B88E4F-085D-4EA0-B23F-16BD8245D238}"/>
              </a:ext>
            </a:extLst>
          </p:cNvPr>
          <p:cNvCxnSpPr>
            <a:cxnSpLocks/>
          </p:cNvCxnSpPr>
          <p:nvPr/>
        </p:nvCxnSpPr>
        <p:spPr>
          <a:xfrm>
            <a:off x="3935002" y="2003460"/>
            <a:ext cx="3585681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AF56EE-ED97-4599-ABA5-E51DB2E574A7}"/>
              </a:ext>
            </a:extLst>
          </p:cNvPr>
          <p:cNvCxnSpPr>
            <a:cxnSpLocks/>
          </p:cNvCxnSpPr>
          <p:nvPr/>
        </p:nvCxnSpPr>
        <p:spPr>
          <a:xfrm>
            <a:off x="7520683" y="2619910"/>
            <a:ext cx="0" cy="1890445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24D011B-8654-49EC-B390-B6682646BDC3}"/>
              </a:ext>
            </a:extLst>
          </p:cNvPr>
          <p:cNvCxnSpPr>
            <a:cxnSpLocks/>
          </p:cNvCxnSpPr>
          <p:nvPr/>
        </p:nvCxnSpPr>
        <p:spPr>
          <a:xfrm flipH="1">
            <a:off x="3935003" y="4364805"/>
            <a:ext cx="2979505" cy="0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E0FF742-46DE-43F2-85FB-D61AC9320D00}"/>
              </a:ext>
            </a:extLst>
          </p:cNvPr>
          <p:cNvCxnSpPr>
            <a:cxnSpLocks/>
          </p:cNvCxnSpPr>
          <p:nvPr/>
        </p:nvCxnSpPr>
        <p:spPr>
          <a:xfrm flipV="1">
            <a:off x="3935002" y="3071973"/>
            <a:ext cx="1" cy="71919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405498D-55EF-4919-8C35-68819C929E15}"/>
              </a:ext>
            </a:extLst>
          </p:cNvPr>
          <p:cNvCxnSpPr>
            <a:cxnSpLocks/>
          </p:cNvCxnSpPr>
          <p:nvPr/>
        </p:nvCxnSpPr>
        <p:spPr>
          <a:xfrm>
            <a:off x="4576174" y="3176059"/>
            <a:ext cx="2338334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F2F5810-4B8A-4D8C-81C8-FD5E84881DB3}"/>
              </a:ext>
            </a:extLst>
          </p:cNvPr>
          <p:cNvSpPr txBox="1"/>
          <p:nvPr/>
        </p:nvSpPr>
        <p:spPr>
          <a:xfrm>
            <a:off x="6823967" y="716590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上边界 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U++</a:t>
            </a:r>
            <a:endParaRPr lang="zh-CN" altLang="en-US" sz="2400" dirty="0" err="1">
              <a:solidFill>
                <a:srgbClr val="00B0F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6C1A3D1-2A06-489C-913C-6E1B74383309}"/>
              </a:ext>
            </a:extLst>
          </p:cNvPr>
          <p:cNvSpPr txBox="1"/>
          <p:nvPr/>
        </p:nvSpPr>
        <p:spPr>
          <a:xfrm>
            <a:off x="8167955" y="416204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右边界 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R--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106E37-D018-4D37-BD27-DB1AF3BC6CF5}"/>
              </a:ext>
            </a:extLst>
          </p:cNvPr>
          <p:cNvSpPr txBox="1"/>
          <p:nvPr/>
        </p:nvSpPr>
        <p:spPr>
          <a:xfrm>
            <a:off x="3200795" y="514921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下边界 </a:t>
            </a:r>
            <a:r>
              <a:rPr lang="en-US" altLang="zh-CN" sz="24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D--</a:t>
            </a:r>
            <a:endParaRPr lang="zh-CN" altLang="en-US" sz="2400" dirty="0" err="1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32B62AE-8909-48C8-8C05-7C67AA61B149}"/>
              </a:ext>
            </a:extLst>
          </p:cNvPr>
          <p:cNvSpPr txBox="1"/>
          <p:nvPr/>
        </p:nvSpPr>
        <p:spPr>
          <a:xfrm>
            <a:off x="1525967" y="2714394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左边界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L++</a:t>
            </a:r>
            <a:endParaRPr lang="zh-CN" altLang="en-US" sz="2400" dirty="0" err="1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9541A8E-FDFE-4EF0-A82D-EC96B75DCF5E}"/>
              </a:ext>
            </a:extLst>
          </p:cNvPr>
          <p:cNvCxnSpPr>
            <a:cxnSpLocks/>
          </p:cNvCxnSpPr>
          <p:nvPr/>
        </p:nvCxnSpPr>
        <p:spPr>
          <a:xfrm>
            <a:off x="3328827" y="1372348"/>
            <a:ext cx="4777483" cy="0"/>
          </a:xfrm>
          <a:prstGeom prst="straightConnector1">
            <a:avLst/>
          </a:prstGeom>
          <a:ln w="50800">
            <a:solidFill>
              <a:srgbClr val="00B0F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D12B15B-FE86-4488-BD1E-467A117EF759}"/>
              </a:ext>
            </a:extLst>
          </p:cNvPr>
          <p:cNvCxnSpPr>
            <a:cxnSpLocks/>
          </p:cNvCxnSpPr>
          <p:nvPr/>
        </p:nvCxnSpPr>
        <p:spPr>
          <a:xfrm>
            <a:off x="8106310" y="1362074"/>
            <a:ext cx="0" cy="3607422"/>
          </a:xfrm>
          <a:prstGeom prst="straightConnector1">
            <a:avLst/>
          </a:prstGeom>
          <a:ln w="50800">
            <a:solidFill>
              <a:srgbClr val="00B05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CB032D-809B-440E-B446-D8DF921CF242}"/>
              </a:ext>
            </a:extLst>
          </p:cNvPr>
          <p:cNvCxnSpPr>
            <a:cxnSpLocks/>
          </p:cNvCxnSpPr>
          <p:nvPr/>
        </p:nvCxnSpPr>
        <p:spPr>
          <a:xfrm>
            <a:off x="3285803" y="4963394"/>
            <a:ext cx="4777483" cy="0"/>
          </a:xfrm>
          <a:prstGeom prst="straightConnector1">
            <a:avLst/>
          </a:prstGeom>
          <a:ln w="50800">
            <a:solidFill>
              <a:srgbClr val="FFC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E74695F-5003-44F0-A1AE-ECB43471CCE4}"/>
              </a:ext>
            </a:extLst>
          </p:cNvPr>
          <p:cNvCxnSpPr>
            <a:cxnSpLocks/>
          </p:cNvCxnSpPr>
          <p:nvPr/>
        </p:nvCxnSpPr>
        <p:spPr>
          <a:xfrm>
            <a:off x="3316626" y="1367179"/>
            <a:ext cx="0" cy="3607422"/>
          </a:xfrm>
          <a:prstGeom prst="straightConnector1">
            <a:avLst/>
          </a:prstGeom>
          <a:ln w="50800">
            <a:solidFill>
              <a:srgbClr val="7030A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2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1404</Words>
  <Application>Microsoft Office PowerPoint</Application>
  <PresentationFormat>宽屏</PresentationFormat>
  <Paragraphs>650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578</cp:revision>
  <dcterms:created xsi:type="dcterms:W3CDTF">2021-01-17T09:30:24Z</dcterms:created>
  <dcterms:modified xsi:type="dcterms:W3CDTF">2021-03-15T13:50:29Z</dcterms:modified>
</cp:coreProperties>
</file>